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259" r:id="rId3"/>
    <p:sldId id="261" r:id="rId4"/>
    <p:sldId id="262" r:id="rId5"/>
    <p:sldId id="281" r:id="rId6"/>
    <p:sldId id="278" r:id="rId7"/>
    <p:sldId id="279" r:id="rId8"/>
    <p:sldId id="280" r:id="rId9"/>
    <p:sldId id="286" r:id="rId10"/>
    <p:sldId id="282" r:id="rId11"/>
    <p:sldId id="284" r:id="rId12"/>
    <p:sldId id="285" r:id="rId13"/>
    <p:sldId id="264" r:id="rId14"/>
    <p:sldId id="272" r:id="rId15"/>
    <p:sldId id="287" r:id="rId16"/>
    <p:sldId id="269" r:id="rId17"/>
    <p:sldId id="289" r:id="rId18"/>
    <p:sldId id="277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7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rgbClr val="FFFF66"/>
            </a:gs>
            <a:gs pos="100000">
              <a:schemeClr val="accent6">
                <a:lumMod val="40000"/>
                <a:lumOff val="6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2/10/2025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3492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luganskkidslibrary.files.wordpress.com/2014/04/430651-5616x3744.jpg">
            <a:extLst>
              <a:ext uri="{FF2B5EF4-FFF2-40B4-BE49-F238E27FC236}">
                <a16:creationId xmlns:a16="http://schemas.microsoft.com/office/drawing/2014/main" id="{33A858CA-4B77-4F98-ADC0-C2DCD63AA46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800" y="381000"/>
            <a:ext cx="3113710" cy="373380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D2C4CA5-5FC8-465B-898F-878F21D511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2743200"/>
            <a:ext cx="4800599" cy="32861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43732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img.labirint.ru/rcimg/78f26fbd40a07ae58683015dba9fd0f1/1920x1080/comments_pic/0918/01labculb1241075906.jpg?1241075898">
            <a:extLst>
              <a:ext uri="{FF2B5EF4-FFF2-40B4-BE49-F238E27FC236}">
                <a16:creationId xmlns:a16="http://schemas.microsoft.com/office/drawing/2014/main" id="{C79606A1-FD08-46CD-BA24-C651D785AA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1922591"/>
            <a:ext cx="3710807" cy="4616867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ds05.infourok.ru/uploads/ex/0d7c/00114b8b-ca4ad1e6/hello_html_m5560ba7e.jpg">
            <a:extLst>
              <a:ext uri="{FF2B5EF4-FFF2-40B4-BE49-F238E27FC236}">
                <a16:creationId xmlns:a16="http://schemas.microsoft.com/office/drawing/2014/main" id="{48A373C7-CA60-4850-BFBD-9C0F0F26C7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916832"/>
            <a:ext cx="3993844" cy="4622627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34532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avatars.mds.yandex.net/get-pdb/989257/fcae22e7-6cc8-4a2c-8c21-f61ba508e005/s600">
            <a:extLst>
              <a:ext uri="{FF2B5EF4-FFF2-40B4-BE49-F238E27FC236}">
                <a16:creationId xmlns:a16="http://schemas.microsoft.com/office/drawing/2014/main" id="{CC84B77C-CCAB-45D7-B383-3C7C89344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182" y="1338244"/>
            <a:ext cx="4048417" cy="5107452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https://cdn.photosight.ru/img/5/791/5175255_xlarge.jpg">
            <a:extLst>
              <a:ext uri="{FF2B5EF4-FFF2-40B4-BE49-F238E27FC236}">
                <a16:creationId xmlns:a16="http://schemas.microsoft.com/office/drawing/2014/main" id="{E7CA639C-A182-4F75-8A20-22A0D07FAD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39" y="1338244"/>
            <a:ext cx="3848493" cy="5187100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789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2971800" y="2514600"/>
            <a:ext cx="3276600" cy="1219200"/>
          </a:xfrm>
          <a:prstGeom prst="rightArrow">
            <a:avLst/>
          </a:prstGeom>
          <a:solidFill>
            <a:srgbClr val="7030A0"/>
          </a:solidFill>
          <a:ln w="57150"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 rot="10800000" flipH="1">
            <a:off x="2971800" y="2514600"/>
            <a:ext cx="3276600" cy="1219200"/>
          </a:xfrm>
          <a:prstGeom prst="rightArrow">
            <a:avLst/>
          </a:prstGeom>
          <a:solidFill>
            <a:srgbClr val="7030A0"/>
          </a:solidFill>
          <a:ln w="57150"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8B7830-AD33-41A9-9611-BD48335B4EA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09" y="0"/>
            <a:ext cx="720378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984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 rot="10800000" flipH="1">
            <a:off x="2971800" y="2514600"/>
            <a:ext cx="3276600" cy="1219200"/>
          </a:xfrm>
          <a:prstGeom prst="rightArrow">
            <a:avLst/>
          </a:prstGeom>
          <a:solidFill>
            <a:srgbClr val="7030A0"/>
          </a:solidFill>
          <a:ln w="57150"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EF83320-B9D2-4997-9A74-2F3F2E02EE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68" y="0"/>
            <a:ext cx="908946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332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0F2159-BA30-4696-A83E-6F790B20EC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517" y="316446"/>
            <a:ext cx="8310966" cy="62251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20AD617-2FB6-470F-BAFA-990FE1A5698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109" y="0"/>
            <a:ext cx="7203782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2971800" y="2514600"/>
            <a:ext cx="3276600" cy="1219200"/>
          </a:xfrm>
          <a:prstGeom prst="rightArrow">
            <a:avLst/>
          </a:prstGeom>
          <a:solidFill>
            <a:srgbClr val="7030A0"/>
          </a:solidFill>
          <a:ln w="57150">
            <a:solidFill>
              <a:srgbClr val="FFFF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i.ytimg.com/vi/AGtK_N8AxR4/maxresdefault.jpg">
            <a:extLst>
              <a:ext uri="{FF2B5EF4-FFF2-40B4-BE49-F238E27FC236}">
                <a16:creationId xmlns:a16="http://schemas.microsoft.com/office/drawing/2014/main" id="{6F2DBFBD-DBC1-4F7D-9682-159398DD90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906" y="1219200"/>
            <a:ext cx="7543022" cy="5162128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40/58/98/4058986a7a3a154364c60075aca8b865.jpg">
            <a:extLst>
              <a:ext uri="{FF2B5EF4-FFF2-40B4-BE49-F238E27FC236}">
                <a16:creationId xmlns:a16="http://schemas.microsoft.com/office/drawing/2014/main" id="{F0400BA6-9FA6-4D9B-B284-3D2907BB8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7900" y="260554"/>
            <a:ext cx="4648200" cy="6570813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5415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1927647/589d0892-33b8-4cd8-a2ae-16f3678e1c5d/s1200?webp=false">
            <a:extLst>
              <a:ext uri="{FF2B5EF4-FFF2-40B4-BE49-F238E27FC236}">
                <a16:creationId xmlns:a16="http://schemas.microsoft.com/office/drawing/2014/main" id="{CE1B7437-094E-42CD-B69C-392C7332C5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" y="838200"/>
            <a:ext cx="7873668" cy="5619141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3534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presentation.ru/img/thumbs/6381b9905ce4b7c45b7cdb0349da822e-800x.jpg">
            <a:extLst>
              <a:ext uri="{FF2B5EF4-FFF2-40B4-BE49-F238E27FC236}">
                <a16:creationId xmlns:a16="http://schemas.microsoft.com/office/drawing/2014/main" id="{0C3F7CC1-D128-43FF-B40B-8B6D90F59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1066800"/>
            <a:ext cx="7481954" cy="5218878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75046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1.bp.blogspot.com/-P1WM-XrllqQ/XqNEDAs6t0I/AAAAAAAACnc/eoHfStalkMAb7a3WzKAhBJTeWia3uwdMACLcBGAsYHQ/s1600/vesna-zhivotnyj_mir.jpg">
            <a:extLst>
              <a:ext uri="{FF2B5EF4-FFF2-40B4-BE49-F238E27FC236}">
                <a16:creationId xmlns:a16="http://schemas.microsoft.com/office/drawing/2014/main" id="{146F901A-E360-48AC-B7D1-F0AC9ABCA1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90600" y="1447800"/>
            <a:ext cx="6629400" cy="4462285"/>
          </a:xfrm>
          <a:prstGeom prst="rect">
            <a:avLst/>
          </a:prstGeom>
          <a:noFill/>
          <a:ln w="7620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179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367895/2890fc0a-e1e8-4429-ad0f-df295030d4f8/s1200?webp=false">
            <a:extLst>
              <a:ext uri="{FF2B5EF4-FFF2-40B4-BE49-F238E27FC236}">
                <a16:creationId xmlns:a16="http://schemas.microsoft.com/office/drawing/2014/main" id="{28DF5CD1-3C1A-49A7-B994-08D6C6735B8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790"/>
          <a:stretch/>
        </p:blipFill>
        <p:spPr bwMode="auto">
          <a:xfrm>
            <a:off x="1600200" y="457200"/>
            <a:ext cx="3470500" cy="457200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pdnr.ru/studopediaru/baza28/3453600210922.files/image009.jpg">
            <a:extLst>
              <a:ext uri="{FF2B5EF4-FFF2-40B4-BE49-F238E27FC236}">
                <a16:creationId xmlns:a16="http://schemas.microsoft.com/office/drawing/2014/main" id="{CE6C76FD-266A-4028-BD99-81905303C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1836" y="2057400"/>
            <a:ext cx="2934395" cy="3928240"/>
          </a:xfrm>
          <a:prstGeom prst="rect">
            <a:avLst/>
          </a:prstGeom>
          <a:noFill/>
          <a:ln w="57150">
            <a:solidFill>
              <a:srgbClr val="008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5347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OLEG</cp:lastModifiedBy>
  <cp:revision>76</cp:revision>
  <dcterms:created xsi:type="dcterms:W3CDTF">2017-10-19T07:07:38Z</dcterms:created>
  <dcterms:modified xsi:type="dcterms:W3CDTF">2025-02-10T08:49:50Z</dcterms:modified>
</cp:coreProperties>
</file>